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9" r:id="rId4"/>
    <p:sldId id="268" r:id="rId5"/>
    <p:sldId id="271" r:id="rId6"/>
    <p:sldId id="270" r:id="rId7"/>
    <p:sldId id="267" r:id="rId8"/>
    <p:sldId id="266" r:id="rId9"/>
    <p:sldId id="265" r:id="rId10"/>
    <p:sldId id="264" r:id="rId11"/>
  </p:sldIdLst>
  <p:sldSz cx="9144000" cy="6858000" type="screen4x3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6A38E39-F62A-4441-A6E5-6A24682FED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D8BC5AB-49BE-42B0-A563-6856B38BDE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B9F04FF-EF4A-4799-BCC7-40658FA54B96}" type="datetimeFigureOut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86ED5-7052-44F6-88CE-4BC751A962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A010380-0190-4E74-99FB-D7E880CD0D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5CB871-864D-497D-A070-4BC7AB605A94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D6A11F5-767A-4157-95AB-4B4165ADE2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F33EA7E-F80C-4FAD-B9D7-4AAE178F6E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F47E4DD-37EA-429E-9E13-4F25D4C54384}" type="datetimeFigureOut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4E95862D-A4E4-4E77-BC79-32F7430E42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D19239FE-C1FD-4C92-A0DD-05145B8FB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498D05-13E3-4EF3-8B9D-B5DD762B2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E23CB5-2E10-4DE8-AC6D-AB4C376D07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34C394-46E6-4B16-B369-47070A5B8C0A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1676324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90B07F3D-6722-4D9E-8968-3335B932B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081AE967-5DE6-438C-87ED-1357BB560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E3EBDF7F-8F2E-4EFD-8E1E-E51322CFF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C77360-FC87-412D-9BEB-96552BAFE4A5}" type="slidenum">
              <a:rPr lang="bs-Latn-BA" altLang="en-US"/>
              <a:pPr/>
              <a:t>2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206967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90B07F3D-6722-4D9E-8968-3335B932B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081AE967-5DE6-438C-87ED-1357BB560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E3EBDF7F-8F2E-4EFD-8E1E-E51322CFF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C77360-FC87-412D-9BEB-96552BAFE4A5}" type="slidenum">
              <a:rPr lang="bs-Latn-BA" altLang="en-US"/>
              <a:pPr/>
              <a:t>3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132639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90B07F3D-6722-4D9E-8968-3335B932B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081AE967-5DE6-438C-87ED-1357BB560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E3EBDF7F-8F2E-4EFD-8E1E-E51322CFF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C77360-FC87-412D-9BEB-96552BAFE4A5}" type="slidenum">
              <a:rPr lang="bs-Latn-BA" altLang="en-US"/>
              <a:pPr/>
              <a:t>4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348727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90B07F3D-6722-4D9E-8968-3335B932B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081AE967-5DE6-438C-87ED-1357BB560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E3EBDF7F-8F2E-4EFD-8E1E-E51322CFF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C77360-FC87-412D-9BEB-96552BAFE4A5}" type="slidenum">
              <a:rPr lang="bs-Latn-BA" altLang="en-US"/>
              <a:pPr/>
              <a:t>5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561822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90B07F3D-6722-4D9E-8968-3335B932B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081AE967-5DE6-438C-87ED-1357BB560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E3EBDF7F-8F2E-4EFD-8E1E-E51322CFF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C77360-FC87-412D-9BEB-96552BAFE4A5}" type="slidenum">
              <a:rPr lang="bs-Latn-BA" altLang="en-US"/>
              <a:pPr/>
              <a:t>6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3772462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90B07F3D-6722-4D9E-8968-3335B932B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081AE967-5DE6-438C-87ED-1357BB560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E3EBDF7F-8F2E-4EFD-8E1E-E51322CFF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C77360-FC87-412D-9BEB-96552BAFE4A5}" type="slidenum">
              <a:rPr lang="bs-Latn-BA" altLang="en-US"/>
              <a:pPr/>
              <a:t>7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2807127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90B07F3D-6722-4D9E-8968-3335B932B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081AE967-5DE6-438C-87ED-1357BB560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E3EBDF7F-8F2E-4EFD-8E1E-E51322CFF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C77360-FC87-412D-9BEB-96552BAFE4A5}" type="slidenum">
              <a:rPr lang="bs-Latn-BA" altLang="en-US"/>
              <a:pPr/>
              <a:t>8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3402772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90B07F3D-6722-4D9E-8968-3335B932B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081AE967-5DE6-438C-87ED-1357BB560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E3EBDF7F-8F2E-4EFD-8E1E-E51322CFF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C77360-FC87-412D-9BEB-96552BAFE4A5}" type="slidenum">
              <a:rPr lang="bs-Latn-BA" altLang="en-US"/>
              <a:pPr/>
              <a:t>9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278176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F68B52-0655-40D7-9C50-C63CEA00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2136-CC74-4816-AE32-C93C83184F04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B40CB2-44E4-42A3-80C7-D8839DE5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4C2DF4-C80B-43CA-BF4C-4C1F0B7C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EB80-4600-44C2-9B8D-C944BB4D7FBA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339421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770012-CEF5-4AAE-B4C8-6AEEB8A0C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2927-AE05-417B-9251-8EAAACFB1CCF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64A947-205C-46F4-A73F-0FA1F9DF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C79C55-1A84-4D0B-B2CC-9E58DFDF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65C16-6D41-4C30-AD25-32FB9E6722CF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223972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9CAE88-D39B-472B-BA57-0CE70FF2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35AED-4B3A-47B4-8D95-FFCF0C03D603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B01009-80F6-47C4-85F4-1C98E67FF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1BB4A3-E4C7-4C53-B244-E3DA980C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29469-F0DE-4806-8D09-F43C65F152DF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330648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63E169-DB44-41C1-8C17-157726CEA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8F86-104F-4546-92A5-C031EC72616D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829C09-1EC6-40C7-99DE-035E908D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AEB559-13FF-417E-9E07-7D1DAB4A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F6D1C-52FA-407E-8818-0A51BD17E602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71557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70C6F8-0704-4668-B3FC-72B5E999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33DD-800C-4B33-A05D-FFA08673F308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D5BB9F-8D0B-4D9C-A910-7B51D901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303703-3542-4F6F-BEAC-5DCF0D92A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DB69B-1CEE-47D8-BD59-855C66DF9A4E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703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3484F91-313A-4B55-9A09-F2C47C84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89B2B-8699-4A31-B440-827A60AC16D1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AD37F1B-418A-42B9-BBA7-D9FAF047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32BA147-F9CB-4038-9085-5AE3C290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46477-C253-44C9-B241-F4B67E13D5AE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374192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C6A1FF3-7A25-4862-9AF2-6FE916EC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ECF6-F212-48CE-976D-479378116A2C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69B6B8E6-6C01-4903-A294-B5AC0CDD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837B6CBA-1CC0-4877-A4CB-FC892D0D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F2246-135B-40E1-94D9-576F4C3BB2B3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37018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EB977440-0D38-46E2-928B-73259DDB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A9B2-E48C-429E-BD45-1D1B5B3FB3CB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5DA56AAE-1B0F-4C3F-A744-8D8386F6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181AAF1-505B-49AA-B779-066C711C4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BE17-9547-4ABF-BF9F-BF84B72BD51B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157858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4E15DC9C-0E2E-4DB7-B69D-772ECE45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5A75-42B8-48AA-9457-EAD0E9A52FF8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2EF8FBA2-5534-495C-B3EC-467401339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DDE33616-EF96-4C8E-967B-179E14D8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E1FDB-C29B-4732-9287-A92164EAFF6A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406143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040F644-008A-4770-ABCB-C81B1F719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93C2-B802-41F1-AB56-99C9E3B0F256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E5F0250-40F9-494B-AE62-EBEC70EA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560CC54-ED8C-4DF9-834E-6779C545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77381-414F-485B-981E-71FF95BAE007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9740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46741B3-5CFA-4B85-BC24-CA2D999B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E8EB1-CE27-4798-ABC1-D9448621FD90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6C7F157-44C8-4749-B3B9-54D8CD3D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9328DDE-82B5-4BE7-91C1-63E3F49F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47E6F-D1C9-4BA0-B9DE-87C1B8C2D72F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  <p:extLst>
      <p:ext uri="{BB962C8B-B14F-4D97-AF65-F5344CB8AC3E}">
        <p14:creationId xmlns:p14="http://schemas.microsoft.com/office/powerpoint/2010/main" val="48124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90000">
              <a:schemeClr val="accent6">
                <a:lumMod val="45000"/>
                <a:lumOff val="55000"/>
              </a:schemeClr>
            </a:gs>
            <a:gs pos="90000">
              <a:schemeClr val="accent6">
                <a:lumMod val="45000"/>
                <a:lumOff val="55000"/>
              </a:schemeClr>
            </a:gs>
            <a:gs pos="100000">
              <a:srgbClr val="78B83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ACACBA96-B199-40E2-8656-4E359279AA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D8391BD-EBC4-439F-BFC2-C929C885C0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A8C9AF-BBB1-4A9A-85A3-40DD1636BC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E29373-89BC-477F-97E7-9AD56513A178}" type="datetime1">
              <a:rPr lang="bs-Latn-BA"/>
              <a:pPr>
                <a:defRPr/>
              </a:pPr>
              <a:t>30.04.2021.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3929F5-485D-499C-A875-D66548D4F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10th Central European Congress on Food (CEFood) 10-11 June, 2021 Sarajevo, Bosnia and Herzegovina</a:t>
            </a:r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D5F914-748A-4389-90A4-72C71E8A5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F82014F-2011-471C-A98E-642379C0AE68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6">
                <a:lumMod val="0"/>
                <a:lumOff val="100000"/>
              </a:schemeClr>
            </a:gs>
            <a:gs pos="86773">
              <a:srgbClr val="71AE48"/>
            </a:gs>
            <a:gs pos="86546">
              <a:srgbClr val="72AE49"/>
            </a:gs>
            <a:gs pos="86093">
              <a:srgbClr val="73AF4B"/>
            </a:gs>
            <a:gs pos="85187">
              <a:srgbClr val="76B14E"/>
            </a:gs>
            <a:gs pos="83375">
              <a:srgbClr val="7BB455"/>
            </a:gs>
            <a:gs pos="79750">
              <a:srgbClr val="86BA63"/>
            </a:gs>
            <a:gs pos="72500">
              <a:srgbClr val="9BC77E"/>
            </a:gs>
            <a:gs pos="58000">
              <a:schemeClr val="accent6">
                <a:alpha val="54000"/>
                <a:lumMod val="40000"/>
                <a:lumOff val="60000"/>
              </a:schemeClr>
            </a:gs>
            <a:gs pos="87000">
              <a:schemeClr val="accent6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E9636FF-785B-F445-9725-C581DC576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Shape 4">
            <a:extLst>
              <a:ext uri="{FF2B5EF4-FFF2-40B4-BE49-F238E27FC236}">
                <a16:creationId xmlns:a16="http://schemas.microsoft.com/office/drawing/2014/main" xmlns="" id="{EC8DC695-BA1E-4108-B69B-AB04E8353838}"/>
              </a:ext>
            </a:extLst>
          </p:cNvPr>
          <p:cNvSpPr txBox="1"/>
          <p:nvPr/>
        </p:nvSpPr>
        <p:spPr>
          <a:xfrm>
            <a:off x="258763" y="3865563"/>
            <a:ext cx="8639175" cy="12319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spc="-1" dirty="0">
                <a:latin typeface="Arial"/>
              </a:rPr>
              <a:t>Title</a:t>
            </a:r>
            <a:r>
              <a:rPr dirty="0">
                <a:latin typeface="Arial"/>
              </a:rPr>
              <a:t/>
            </a:r>
            <a:br>
              <a:rPr dirty="0">
                <a:latin typeface="Arial"/>
              </a:rPr>
            </a:br>
            <a:r>
              <a:rPr dirty="0">
                <a:latin typeface="Arial"/>
              </a:rPr>
              <a:t/>
            </a:r>
            <a:br>
              <a:rPr dirty="0">
                <a:latin typeface="Arial"/>
              </a:rPr>
            </a:br>
            <a:r>
              <a:rPr lang="en-GB" sz="1600" spc="-1" dirty="0">
                <a:latin typeface="Arial"/>
              </a:rPr>
              <a:t>Authors</a:t>
            </a:r>
            <a:endParaRPr lang="en-GB" sz="1600" b="1" spc="-1" dirty="0">
              <a:latin typeface="Arial"/>
            </a:endParaRPr>
          </a:p>
        </p:txBody>
      </p:sp>
      <p:sp>
        <p:nvSpPr>
          <p:cNvPr id="7" name="TextShape 7">
            <a:extLst>
              <a:ext uri="{FF2B5EF4-FFF2-40B4-BE49-F238E27FC236}">
                <a16:creationId xmlns:a16="http://schemas.microsoft.com/office/drawing/2014/main" xmlns="" id="{5C9AFE21-0F82-4B94-8D7F-F4214961A30C}"/>
              </a:ext>
            </a:extLst>
          </p:cNvPr>
          <p:cNvSpPr txBox="1"/>
          <p:nvPr/>
        </p:nvSpPr>
        <p:spPr>
          <a:xfrm>
            <a:off x="2778125" y="5132388"/>
            <a:ext cx="3600450" cy="98266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spc="-1" dirty="0">
                <a:latin typeface="Arial"/>
              </a:rPr>
              <a:t>Presenter</a:t>
            </a:r>
            <a:r>
              <a:rPr sz="1400" dirty="0">
                <a:latin typeface="Arial"/>
              </a:rPr>
              <a:t/>
            </a:r>
            <a:br>
              <a:rPr sz="1400" dirty="0">
                <a:latin typeface="Arial"/>
              </a:rPr>
            </a:br>
            <a:r>
              <a:rPr lang="en-GB" b="1" spc="-1" dirty="0">
                <a:latin typeface="Arial"/>
              </a:rPr>
              <a:t>Affiliation</a:t>
            </a:r>
            <a:r>
              <a:rPr sz="1400" dirty="0">
                <a:latin typeface="Arial"/>
              </a:rPr>
              <a:t/>
            </a:r>
            <a:br>
              <a:rPr sz="1400" dirty="0">
                <a:latin typeface="Arial"/>
              </a:rPr>
            </a:br>
            <a:r>
              <a:rPr lang="en-GB" sz="1400" b="1" spc="-1" dirty="0">
                <a:latin typeface="Arial"/>
              </a:rPr>
              <a:t>e</a:t>
            </a:r>
            <a:r>
              <a:rPr lang="en-GB" sz="1600" b="1" spc="-1" dirty="0">
                <a:latin typeface="FreeMono"/>
              </a:rPr>
              <a:t>mail</a:t>
            </a:r>
            <a:endParaRPr lang="en-GB" sz="1600" spc="-1" dirty="0">
              <a:latin typeface="Arial"/>
            </a:endParaRPr>
          </a:p>
        </p:txBody>
      </p:sp>
      <p:sp>
        <p:nvSpPr>
          <p:cNvPr id="8" name="TextShape 6">
            <a:extLst>
              <a:ext uri="{FF2B5EF4-FFF2-40B4-BE49-F238E27FC236}">
                <a16:creationId xmlns:a16="http://schemas.microsoft.com/office/drawing/2014/main" xmlns="" id="{6862AD45-F0DC-431A-A33D-F46BB21D0E06}"/>
              </a:ext>
            </a:extLst>
          </p:cNvPr>
          <p:cNvSpPr txBox="1"/>
          <p:nvPr/>
        </p:nvSpPr>
        <p:spPr>
          <a:xfrm>
            <a:off x="1390650" y="6292850"/>
            <a:ext cx="6375400" cy="83026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s-Latn-BA" sz="1600" spc="-1" dirty="0">
                <a:latin typeface="DejaVu Sans"/>
                <a:ea typeface="Arial"/>
              </a:rPr>
              <a:t>10 – 11 </a:t>
            </a:r>
            <a:r>
              <a:rPr lang="en-GB" sz="1600" spc="-1" dirty="0">
                <a:latin typeface="DejaVu Sans"/>
                <a:ea typeface="Arial"/>
              </a:rPr>
              <a:t>Ju</a:t>
            </a:r>
            <a:r>
              <a:rPr lang="bs-Latn-BA" sz="1600" spc="-1" dirty="0">
                <a:latin typeface="DejaVu Sans"/>
                <a:ea typeface="Arial"/>
              </a:rPr>
              <a:t>ne,</a:t>
            </a:r>
            <a:r>
              <a:rPr lang="en-GB" sz="1600" spc="-1" dirty="0">
                <a:latin typeface="DejaVu Sans"/>
                <a:ea typeface="Arial"/>
              </a:rPr>
              <a:t> 202</a:t>
            </a:r>
            <a:r>
              <a:rPr lang="bs-Latn-BA" sz="1600" spc="-1" dirty="0">
                <a:latin typeface="DejaVu Sans"/>
                <a:ea typeface="Arial"/>
              </a:rPr>
              <a:t>1</a:t>
            </a:r>
            <a:endParaRPr lang="en-GB" sz="1600" spc="-1" dirty="0"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spc="-1" dirty="0"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90000">
              <a:schemeClr val="accent6">
                <a:lumMod val="45000"/>
                <a:lumOff val="55000"/>
              </a:schemeClr>
            </a:gs>
            <a:gs pos="90000">
              <a:schemeClr val="accent6">
                <a:lumMod val="45000"/>
                <a:lumOff val="55000"/>
              </a:schemeClr>
            </a:gs>
            <a:gs pos="100000">
              <a:srgbClr val="78B83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48146C90-C4B6-4855-8A4E-CFC4735F5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738" y="365125"/>
            <a:ext cx="6043612" cy="1325563"/>
          </a:xfrm>
        </p:spPr>
        <p:txBody>
          <a:bodyPr/>
          <a:lstStyle/>
          <a:p>
            <a:pPr eaLnBrk="1" hangingPunct="1"/>
            <a:endParaRPr lang="bs-Latn-BA" alt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38A78A6E-463B-F249-A8C2-D6C7275613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8" y="-155643"/>
            <a:ext cx="2062163" cy="2062163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0A8629-D32E-4DFC-BFC6-D351C9A1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886700" cy="365125"/>
          </a:xfrm>
        </p:spPr>
        <p:txBody>
          <a:bodyPr/>
          <a:lstStyle/>
          <a:p>
            <a:pPr>
              <a:defRPr/>
            </a:pPr>
            <a:r>
              <a:rPr lang="en-US" sz="1000" dirty="0"/>
              <a:t>10th Central European Congress on Food (</a:t>
            </a:r>
            <a:r>
              <a:rPr lang="en-US" sz="1000" dirty="0" err="1"/>
              <a:t>CEFood</a:t>
            </a:r>
            <a:r>
              <a:rPr lang="en-US" sz="1000" dirty="0"/>
              <a:t>) 10-11 June, 2021 Sarajevo, Bosnia and Herzegovina</a:t>
            </a:r>
            <a:endParaRPr lang="bs-Latn-BA" sz="1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695ECB-1B70-4495-B7F1-BEE665667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D00765-FBFB-43C8-BC8D-30DFC6EF440C}" type="slidenum">
              <a:rPr lang="bs-Latn-BA" altLang="en-US">
                <a:solidFill>
                  <a:srgbClr val="898989"/>
                </a:solidFill>
              </a:rPr>
              <a:pPr/>
              <a:t>10</a:t>
            </a:fld>
            <a:endParaRPr lang="bs-Latn-B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90000">
              <a:schemeClr val="accent6">
                <a:lumMod val="45000"/>
                <a:lumOff val="55000"/>
              </a:schemeClr>
            </a:gs>
            <a:gs pos="90000">
              <a:schemeClr val="accent6">
                <a:lumMod val="45000"/>
                <a:lumOff val="55000"/>
              </a:schemeClr>
            </a:gs>
            <a:gs pos="100000">
              <a:srgbClr val="78B83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xmlns="" id="{23E7E9E0-9A63-4924-9BBF-68DF00C0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825" y="365125"/>
            <a:ext cx="5978525" cy="1325563"/>
          </a:xfrm>
        </p:spPr>
        <p:txBody>
          <a:bodyPr/>
          <a:lstStyle/>
          <a:p>
            <a:pPr eaLnBrk="1" hangingPunct="1"/>
            <a:endParaRPr lang="bs-Latn-BA" alt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6A31E0B-5FD2-6249-BA4B-BB8BC18D2B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29" y="-567379"/>
            <a:ext cx="2366996" cy="2366996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E035479-68EF-455D-AE24-06B8C13A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886700" cy="365125"/>
          </a:xfrm>
        </p:spPr>
        <p:txBody>
          <a:bodyPr/>
          <a:lstStyle/>
          <a:p>
            <a:pPr>
              <a:defRPr/>
            </a:pPr>
            <a:r>
              <a:rPr lang="en-US" sz="1000" dirty="0"/>
              <a:t>10th Central European Congress on Food (</a:t>
            </a:r>
            <a:r>
              <a:rPr lang="en-US" sz="1000" dirty="0" err="1"/>
              <a:t>CEFood</a:t>
            </a:r>
            <a:r>
              <a:rPr lang="en-US" sz="1000" dirty="0"/>
              <a:t>) 10-11 June, 2021 Sarajevo, Bosnia and Herzegovina</a:t>
            </a:r>
            <a:endParaRPr lang="bs-Latn-BA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9C25372-0992-4BDF-A99D-A75916F4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6B69CE-3F7A-4C67-BA26-8BB27D8D3AD4}" type="slidenum">
              <a:rPr lang="bs-Latn-BA" altLang="en-US">
                <a:solidFill>
                  <a:srgbClr val="898989"/>
                </a:solidFill>
              </a:rPr>
              <a:pPr/>
              <a:t>2</a:t>
            </a:fld>
            <a:endParaRPr lang="bs-Latn-B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xmlns="" id="{23E7E9E0-9A63-4924-9BBF-68DF00C0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825" y="365125"/>
            <a:ext cx="5978525" cy="1325563"/>
          </a:xfrm>
        </p:spPr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xmlns="" id="{4D0EAA0C-2576-4FE3-808E-8E5C134C5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E035479-68EF-455D-AE24-06B8C13A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886700" cy="365125"/>
          </a:xfrm>
        </p:spPr>
        <p:txBody>
          <a:bodyPr/>
          <a:lstStyle/>
          <a:p>
            <a:pPr>
              <a:defRPr/>
            </a:pPr>
            <a:r>
              <a:rPr lang="en-US" sz="1000" dirty="0"/>
              <a:t>10th Central European Congress on Food (</a:t>
            </a:r>
            <a:r>
              <a:rPr lang="en-US" sz="1000" dirty="0" err="1"/>
              <a:t>CEFood</a:t>
            </a:r>
            <a:r>
              <a:rPr lang="en-US" sz="1000" dirty="0"/>
              <a:t>) 10-11 June, 2021 Sarajevo, Bosnia and Herzegovina</a:t>
            </a:r>
            <a:endParaRPr lang="bs-Latn-BA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9C25372-0992-4BDF-A99D-A75916F4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6B69CE-3F7A-4C67-BA26-8BB27D8D3AD4}" type="slidenum">
              <a:rPr lang="bs-Latn-BA" altLang="en-US">
                <a:solidFill>
                  <a:srgbClr val="898989"/>
                </a:solidFill>
              </a:rPr>
              <a:pPr/>
              <a:t>3</a:t>
            </a:fld>
            <a:endParaRPr lang="bs-Latn-BA" altLang="en-US">
              <a:solidFill>
                <a:srgbClr val="898989"/>
              </a:solidFill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9724F6C2-4BB0-8541-8797-EAF3CD2C91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829" y="-567379"/>
            <a:ext cx="2366996" cy="23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28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90000">
              <a:schemeClr val="accent6">
                <a:lumMod val="45000"/>
                <a:lumOff val="55000"/>
              </a:schemeClr>
            </a:gs>
            <a:gs pos="90000">
              <a:schemeClr val="accent6">
                <a:lumMod val="45000"/>
                <a:lumOff val="55000"/>
              </a:schemeClr>
            </a:gs>
            <a:gs pos="100000">
              <a:srgbClr val="78B83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xmlns="" id="{23E7E9E0-9A63-4924-9BBF-68DF00C0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825" y="365125"/>
            <a:ext cx="5978525" cy="1325563"/>
          </a:xfrm>
        </p:spPr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xmlns="" id="{4D0EAA0C-2576-4FE3-808E-8E5C134C5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E035479-68EF-455D-AE24-06B8C13A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886700" cy="365125"/>
          </a:xfrm>
        </p:spPr>
        <p:txBody>
          <a:bodyPr/>
          <a:lstStyle/>
          <a:p>
            <a:pPr>
              <a:defRPr/>
            </a:pPr>
            <a:r>
              <a:rPr lang="en-US" sz="1000" dirty="0"/>
              <a:t>10th Central European Congress on Food (</a:t>
            </a:r>
            <a:r>
              <a:rPr lang="en-US" sz="1000" dirty="0" err="1"/>
              <a:t>CEFood</a:t>
            </a:r>
            <a:r>
              <a:rPr lang="en-US" sz="1000" dirty="0"/>
              <a:t>) 10-11 June, 2021 Sarajevo, Bosnia and Herzegovina</a:t>
            </a:r>
            <a:endParaRPr lang="bs-Latn-BA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9C25372-0992-4BDF-A99D-A75916F4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6B69CE-3F7A-4C67-BA26-8BB27D8D3AD4}" type="slidenum">
              <a:rPr lang="bs-Latn-BA" altLang="en-US">
                <a:solidFill>
                  <a:srgbClr val="898989"/>
                </a:solidFill>
              </a:rPr>
              <a:pPr/>
              <a:t>4</a:t>
            </a:fld>
            <a:endParaRPr lang="bs-Latn-BA" altLang="en-US">
              <a:solidFill>
                <a:srgbClr val="898989"/>
              </a:solidFill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6737AC4A-BB8B-504E-9EC6-794B83B05C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829" y="-567379"/>
            <a:ext cx="2366996" cy="23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8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xmlns="" id="{23E7E9E0-9A63-4924-9BBF-68DF00C0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825" y="365125"/>
            <a:ext cx="5978525" cy="1325563"/>
          </a:xfrm>
        </p:spPr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xmlns="" id="{4D0EAA0C-2576-4FE3-808E-8E5C134C5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E035479-68EF-455D-AE24-06B8C13A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886700" cy="365125"/>
          </a:xfrm>
        </p:spPr>
        <p:txBody>
          <a:bodyPr/>
          <a:lstStyle/>
          <a:p>
            <a:pPr>
              <a:defRPr/>
            </a:pPr>
            <a:r>
              <a:rPr lang="en-US" sz="1000" dirty="0"/>
              <a:t>10th Central European Congress on Food (</a:t>
            </a:r>
            <a:r>
              <a:rPr lang="en-US" sz="1000" dirty="0" err="1"/>
              <a:t>CEFood</a:t>
            </a:r>
            <a:r>
              <a:rPr lang="en-US" sz="1000" dirty="0"/>
              <a:t>) 10-11 June, 2021 Sarajevo, Bosnia and Herzegovina</a:t>
            </a:r>
            <a:endParaRPr lang="bs-Latn-BA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9C25372-0992-4BDF-A99D-A75916F4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6B69CE-3F7A-4C67-BA26-8BB27D8D3AD4}" type="slidenum">
              <a:rPr lang="bs-Latn-BA" altLang="en-US">
                <a:solidFill>
                  <a:srgbClr val="898989"/>
                </a:solidFill>
              </a:rPr>
              <a:pPr/>
              <a:t>5</a:t>
            </a:fld>
            <a:endParaRPr lang="bs-Latn-BA" altLang="en-US">
              <a:solidFill>
                <a:srgbClr val="898989"/>
              </a:solidFill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078561A5-057C-DE44-8566-AF68BDF9E8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829" y="-567379"/>
            <a:ext cx="2366996" cy="23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90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xmlns="" id="{23E7E9E0-9A63-4924-9BBF-68DF00C0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825" y="365125"/>
            <a:ext cx="5978525" cy="1325563"/>
          </a:xfrm>
        </p:spPr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xmlns="" id="{4D0EAA0C-2576-4FE3-808E-8E5C134C5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E035479-68EF-455D-AE24-06B8C13A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886700" cy="365125"/>
          </a:xfrm>
        </p:spPr>
        <p:txBody>
          <a:bodyPr/>
          <a:lstStyle/>
          <a:p>
            <a:pPr>
              <a:defRPr/>
            </a:pPr>
            <a:r>
              <a:rPr lang="en-US" sz="1000" dirty="0"/>
              <a:t>10th Central European Congress on Food (</a:t>
            </a:r>
            <a:r>
              <a:rPr lang="en-US" sz="1000" dirty="0" err="1"/>
              <a:t>CEFood</a:t>
            </a:r>
            <a:r>
              <a:rPr lang="en-US" sz="1000" dirty="0"/>
              <a:t>) 10-11 June, 2021 Sarajevo, Bosnia and Herzegovina</a:t>
            </a:r>
            <a:endParaRPr lang="bs-Latn-BA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9C25372-0992-4BDF-A99D-A75916F4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6B69CE-3F7A-4C67-BA26-8BB27D8D3AD4}" type="slidenum">
              <a:rPr lang="bs-Latn-BA" altLang="en-US">
                <a:solidFill>
                  <a:srgbClr val="898989"/>
                </a:solidFill>
              </a:rPr>
              <a:pPr/>
              <a:t>6</a:t>
            </a:fld>
            <a:endParaRPr lang="bs-Latn-BA" altLang="en-US">
              <a:solidFill>
                <a:srgbClr val="898989"/>
              </a:solidFill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1B38E08F-0545-9B48-995B-1E81739591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829" y="-567379"/>
            <a:ext cx="2366996" cy="23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07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xmlns="" id="{23E7E9E0-9A63-4924-9BBF-68DF00C0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825" y="365125"/>
            <a:ext cx="5978525" cy="1325563"/>
          </a:xfrm>
        </p:spPr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xmlns="" id="{4D0EAA0C-2576-4FE3-808E-8E5C134C5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E035479-68EF-455D-AE24-06B8C13A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886700" cy="365125"/>
          </a:xfrm>
        </p:spPr>
        <p:txBody>
          <a:bodyPr/>
          <a:lstStyle/>
          <a:p>
            <a:pPr>
              <a:defRPr/>
            </a:pPr>
            <a:r>
              <a:rPr lang="en-US" sz="1000" dirty="0"/>
              <a:t>10th Central European Congress on Food (</a:t>
            </a:r>
            <a:r>
              <a:rPr lang="en-US" sz="1000" dirty="0" err="1"/>
              <a:t>CEFood</a:t>
            </a:r>
            <a:r>
              <a:rPr lang="en-US" sz="1000" dirty="0"/>
              <a:t>) 10-11 June, 2021 Sarajevo, Bosnia and Herzegovina</a:t>
            </a:r>
            <a:endParaRPr lang="bs-Latn-BA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9C25372-0992-4BDF-A99D-A75916F4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6B69CE-3F7A-4C67-BA26-8BB27D8D3AD4}" type="slidenum">
              <a:rPr lang="bs-Latn-BA" altLang="en-US">
                <a:solidFill>
                  <a:srgbClr val="898989"/>
                </a:solidFill>
              </a:rPr>
              <a:pPr/>
              <a:t>7</a:t>
            </a:fld>
            <a:endParaRPr lang="bs-Latn-BA" altLang="en-US">
              <a:solidFill>
                <a:srgbClr val="898989"/>
              </a:solidFill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21B02792-C35A-9F48-BF0F-63FB1A1BA1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829" y="-567379"/>
            <a:ext cx="2366996" cy="23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15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90000">
              <a:schemeClr val="accent6">
                <a:lumMod val="45000"/>
                <a:lumOff val="55000"/>
              </a:schemeClr>
            </a:gs>
            <a:gs pos="90000">
              <a:schemeClr val="accent6">
                <a:lumMod val="45000"/>
                <a:lumOff val="55000"/>
              </a:schemeClr>
            </a:gs>
            <a:gs pos="100000">
              <a:srgbClr val="78B83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xmlns="" id="{23E7E9E0-9A63-4924-9BBF-68DF00C0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825" y="365125"/>
            <a:ext cx="5978525" cy="1325563"/>
          </a:xfrm>
        </p:spPr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xmlns="" id="{4D0EAA0C-2576-4FE3-808E-8E5C134C5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E035479-68EF-455D-AE24-06B8C13A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886700" cy="365125"/>
          </a:xfrm>
        </p:spPr>
        <p:txBody>
          <a:bodyPr/>
          <a:lstStyle/>
          <a:p>
            <a:pPr>
              <a:defRPr/>
            </a:pPr>
            <a:r>
              <a:rPr lang="en-US" sz="1000" dirty="0"/>
              <a:t>10th Central European Congress on Food (</a:t>
            </a:r>
            <a:r>
              <a:rPr lang="en-US" sz="1000" dirty="0" err="1"/>
              <a:t>CEFood</a:t>
            </a:r>
            <a:r>
              <a:rPr lang="en-US" sz="1000" dirty="0"/>
              <a:t>) 10-11 June, 2021 Sarajevo, Bosnia and Herzegovina</a:t>
            </a:r>
            <a:endParaRPr lang="bs-Latn-BA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9C25372-0992-4BDF-A99D-A75916F4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6B69CE-3F7A-4C67-BA26-8BB27D8D3AD4}" type="slidenum">
              <a:rPr lang="bs-Latn-BA" altLang="en-US">
                <a:solidFill>
                  <a:srgbClr val="898989"/>
                </a:solidFill>
              </a:rPr>
              <a:pPr/>
              <a:t>8</a:t>
            </a:fld>
            <a:endParaRPr lang="bs-Latn-BA" altLang="en-US">
              <a:solidFill>
                <a:srgbClr val="898989"/>
              </a:solidFill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0618F9D1-4A50-DB49-BEB9-52AE860EC1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829" y="-567379"/>
            <a:ext cx="2366996" cy="23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23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>
            <a:extLst>
              <a:ext uri="{FF2B5EF4-FFF2-40B4-BE49-F238E27FC236}">
                <a16:creationId xmlns:a16="http://schemas.microsoft.com/office/drawing/2014/main" xmlns="" id="{23E7E9E0-9A63-4924-9BBF-68DF00C0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825" y="365125"/>
            <a:ext cx="5978525" cy="1325563"/>
          </a:xfrm>
        </p:spPr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xmlns="" id="{4D0EAA0C-2576-4FE3-808E-8E5C134C5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s-Latn-BA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E035479-68EF-455D-AE24-06B8C13A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886700" cy="365125"/>
          </a:xfrm>
        </p:spPr>
        <p:txBody>
          <a:bodyPr/>
          <a:lstStyle/>
          <a:p>
            <a:pPr>
              <a:defRPr/>
            </a:pPr>
            <a:r>
              <a:rPr lang="en-US" sz="1000" dirty="0"/>
              <a:t>10th Central European Congress on Food (</a:t>
            </a:r>
            <a:r>
              <a:rPr lang="en-US" sz="1000" dirty="0" err="1"/>
              <a:t>CEFood</a:t>
            </a:r>
            <a:r>
              <a:rPr lang="en-US" sz="1000" dirty="0"/>
              <a:t>) 10-11 June, 2021 Sarajevo, Bosnia and Herzegovina</a:t>
            </a:r>
            <a:endParaRPr lang="bs-Latn-BA" sz="1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9C25372-0992-4BDF-A99D-A75916F4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6B69CE-3F7A-4C67-BA26-8BB27D8D3AD4}" type="slidenum">
              <a:rPr lang="bs-Latn-BA" altLang="en-US">
                <a:solidFill>
                  <a:srgbClr val="898989"/>
                </a:solidFill>
              </a:rPr>
              <a:pPr/>
              <a:t>9</a:t>
            </a:fld>
            <a:endParaRPr lang="bs-Latn-BA" altLang="en-US">
              <a:solidFill>
                <a:srgbClr val="898989"/>
              </a:solidFill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B2BBCF04-B6C9-D649-B359-82BAC562AF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829" y="-567379"/>
            <a:ext cx="2366996" cy="236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00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 [Compatibility Mode]" id="{946D0FD6-0588-48D8-83B1-FCE77C6679DD}" vid="{C79D2810-A918-4321-B8CD-A9E45FA2E5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189</Words>
  <Application>Microsoft Office PowerPoint</Application>
  <PresentationFormat>On-screen Show (4:3)</PresentationFormat>
  <Paragraphs>29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FreeMono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LEJLA</dc:creator>
  <cp:lastModifiedBy>LEJLA</cp:lastModifiedBy>
  <cp:revision>6</cp:revision>
  <dcterms:created xsi:type="dcterms:W3CDTF">2021-04-20T10:03:06Z</dcterms:created>
  <dcterms:modified xsi:type="dcterms:W3CDTF">2021-04-30T12:24:56Z</dcterms:modified>
</cp:coreProperties>
</file>